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93" r:id="rId2"/>
    <p:sldId id="296" r:id="rId3"/>
    <p:sldId id="294" r:id="rId4"/>
    <p:sldId id="295" r:id="rId5"/>
    <p:sldId id="256" r:id="rId6"/>
    <p:sldId id="259" r:id="rId7"/>
    <p:sldId id="257" r:id="rId8"/>
    <p:sldId id="260" r:id="rId9"/>
    <p:sldId id="258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4" r:id="rId23"/>
    <p:sldId id="275" r:id="rId24"/>
    <p:sldId id="287" r:id="rId25"/>
    <p:sldId id="286" r:id="rId26"/>
    <p:sldId id="285" r:id="rId27"/>
    <p:sldId id="284" r:id="rId28"/>
    <p:sldId id="288" r:id="rId29"/>
    <p:sldId id="289" r:id="rId30"/>
    <p:sldId id="277" r:id="rId31"/>
    <p:sldId id="276" r:id="rId32"/>
    <p:sldId id="278" r:id="rId33"/>
    <p:sldId id="279" r:id="rId34"/>
    <p:sldId id="280" r:id="rId35"/>
    <p:sldId id="281" r:id="rId36"/>
    <p:sldId id="282" r:id="rId37"/>
    <p:sldId id="283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6" autoAdjust="0"/>
    <p:restoredTop sz="94690" autoAdjust="0"/>
  </p:normalViewPr>
  <p:slideViewPr>
    <p:cSldViewPr>
      <p:cViewPr varScale="1">
        <p:scale>
          <a:sx n="55" d="100"/>
          <a:sy n="55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482144" cy="4614264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Расширенное  заседание рабочей группы по введению ФГОС ДО в  образовательных учреждениях Пошехонского МР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16 апреля 2015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611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ea typeface="Calibri"/>
                <a:cs typeface="Times New Roman"/>
              </a:rPr>
              <a:t> </a:t>
            </a:r>
            <a:r>
              <a:rPr lang="ru-RU" sz="4000" dirty="0">
                <a:ea typeface="Calibri"/>
                <a:cs typeface="Times New Roman"/>
              </a:rPr>
              <a:t>Если образовательная программа разрабатывается с использованием примерной основной образовательной программы, то как оформляется  обязательная часть программы?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96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a typeface="Calibri"/>
                <a:cs typeface="Times New Roman"/>
              </a:rPr>
              <a:t>Если образовательная программа разрабатывается с использованием примерной основной образовательной программы, обязательная часть образовательной программы группы в соответствии с пунктом 2.12 ФГОС ДО может быть оформлена в виде ссылки на соответствующую примерную основную образовательную программу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673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>
                <a:ea typeface="Calibri"/>
                <a:cs typeface="Times New Roman"/>
              </a:rPr>
              <a:t>Как может быть оформлена часть программы, формируемая участниками образовательных отношений?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793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a typeface="Calibri"/>
                <a:cs typeface="Times New Roman"/>
              </a:rPr>
              <a:t>Часть программы, формируемая участниками образовательных отношений, в соответствии с пунктом 2.12 ФГОС ДО может быть оформлена в виде ссылки на соответствующую методическую литературу, представляющую парциальные программы и /или методические разработки, используемые при реализации этой части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821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/>
              <a:t>Вопрос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5400" dirty="0">
                <a:solidFill>
                  <a:prstClr val="black"/>
                </a:solidFill>
                <a:ea typeface="Calibri"/>
                <a:cs typeface="Times New Roman"/>
              </a:rPr>
              <a:t>Чем руководствуется коллектив, если ОП разрабатывается  без учета примерной программы?</a:t>
            </a:r>
            <a:br>
              <a:rPr lang="ru-RU" sz="54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1853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Если ОП разрабатывается  без учета примерной программы, то обязательная часть и часть, формируемая участниками ОП разрабатывается в соответствии с требованиями пункта 2.11 ФГОС ДО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7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Должно ли быть в Программе расписано  содержание образовательной программы по конкретным образовательным областям? Почему?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541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 Содержание образовательной программы ДОО не должно быть заранее расписано по конкретным образовательным областям, поскольку оно определяется конкретной ситуацией в группе, а именно: индивидуальными склонностями детей, их интересами, особенностями развития.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89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5400" dirty="0">
                <a:ea typeface="Calibri"/>
                <a:cs typeface="Times New Roman"/>
              </a:rPr>
              <a:t>Какую роль выполняет  конкретное содержание Программы?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915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ea typeface="Calibri"/>
                <a:cs typeface="Times New Roman"/>
              </a:rPr>
              <a:t>Конкретное содержание образовательной программы выполняет роль средства развития, подбирается по мере постановки и решения развивающих задач и не всегда может быть задано заранее. Конкретное содержание образовательной деятельности обычно обеспечивает развитие детей одновременно в разных областях.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88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Нормативные и </a:t>
            </a:r>
            <a:r>
              <a:rPr lang="ru-RU" smtClean="0"/>
              <a:t>методические документы </a:t>
            </a:r>
            <a:r>
              <a:rPr lang="ru-RU" dirty="0" smtClean="0"/>
              <a:t>по </a:t>
            </a:r>
            <a:r>
              <a:rPr lang="ru-RU" smtClean="0"/>
              <a:t>введению  ФГОС ДО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Calibri"/>
                <a:ea typeface="Calibri"/>
                <a:cs typeface="Times New Roman"/>
              </a:rPr>
              <a:t>1.Приказ </a:t>
            </a:r>
            <a:r>
              <a:rPr lang="ru-RU" sz="2800" dirty="0" err="1">
                <a:latin typeface="Calibri"/>
                <a:ea typeface="Calibri"/>
                <a:cs typeface="Times New Roman"/>
              </a:rPr>
              <a:t>Минобрнауки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  № 1155 от  17.10.2013.  «Об утверждении  федерального государственного образовательного стандарта дошкольного образования»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Calibri"/>
                <a:ea typeface="Calibri"/>
                <a:cs typeface="Times New Roman"/>
              </a:rPr>
              <a:t>2.Письмо </a:t>
            </a:r>
            <a:r>
              <a:rPr lang="ru-RU" sz="2800" dirty="0" err="1">
                <a:latin typeface="Calibri"/>
                <a:ea typeface="Calibri"/>
                <a:cs typeface="Times New Roman"/>
              </a:rPr>
              <a:t>Минобрнауки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 № 08-249 от 28.02.2014г. «Комментарии  к ФГОС дошкольного образования»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Calibri"/>
                <a:ea typeface="Calibri"/>
                <a:cs typeface="Times New Roman"/>
              </a:rPr>
              <a:t>3.Методические рекомендации для ДОО по составлению ООПДО на основе ФГОС ДО и примерной ООПДО.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Calibri"/>
                <a:ea typeface="Calibri"/>
                <a:cs typeface="Times New Roman"/>
              </a:rPr>
              <a:t>4.Методические рекомендации для родителей детей дошкольного возраста по реализации ООПДО на основе ФГОС дошкольного образования и примерной ООПДО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Calibri"/>
                <a:ea typeface="Calibri"/>
                <a:cs typeface="Times New Roman"/>
              </a:rPr>
              <a:t>5.Примерная основная образовательная  программа  дошкольного образования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777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dirty="0">
                <a:ea typeface="Calibri"/>
                <a:cs typeface="Times New Roman"/>
              </a:rPr>
              <a:t>Какую роль выполняет  конкретное содержание Программы?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09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ea typeface="Calibri"/>
                <a:cs typeface="Times New Roman"/>
              </a:rPr>
              <a:t>Конкретное содержание образовательной программы выполняет  роль средства развития, подбирается по мере постановки и решения развивающих задач и не всегда может быть задано заранее. Конкретное содержание образовательной деятельности обычно обеспечивает развитие детей одновременно в разных областях.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848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>
                <a:ea typeface="Calibri"/>
                <a:cs typeface="Times New Roman"/>
              </a:rPr>
              <a:t>Если организация принимает за основу своей Программы  примерную программу, в которой подробно расписано  определенное образовательное содержание, что она указывает в своей </a:t>
            </a:r>
            <a:r>
              <a:rPr lang="ru-RU" sz="4000" dirty="0" smtClean="0">
                <a:ea typeface="Calibri"/>
                <a:cs typeface="Times New Roman"/>
              </a:rPr>
              <a:t>программе?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0606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ea typeface="Calibri"/>
                <a:cs typeface="Times New Roman"/>
              </a:rPr>
              <a:t>Есть  примерные программы, которые подробно расписывают определенное образовательное содержание. Если организация принимает за основу своей Программы такую примерную программу, следует сделать ссылку именно на эту программу.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37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sz="4800" dirty="0">
                <a:ea typeface="Calibri"/>
                <a:cs typeface="Times New Roman"/>
              </a:rPr>
              <a:t>В каких  формах  диагностики представлена в Стандарте ДО  оценка индивидуального развития детей?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916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10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400" dirty="0">
                <a:ea typeface="Calibri"/>
                <a:cs typeface="Times New Roman"/>
              </a:rPr>
              <a:t>Оценка индивидуального развития детей представлена в  Стандарте в двух формах диагностики- педагогической и психологической.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1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5400" dirty="0">
                <a:ea typeface="Calibri"/>
                <a:cs typeface="Times New Roman"/>
              </a:rPr>
              <a:t>Для чего проводится оценка индивидуального развития детей?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96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11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dirty="0">
                <a:ea typeface="Calibri"/>
                <a:cs typeface="Times New Roman"/>
              </a:rPr>
              <a:t>Оценка  индивидуального развития детей проводится для получения информации об уровне актуального развития ребенка или о динамике такого развития по мере реализации Программы.</a:t>
            </a:r>
          </a:p>
          <a:p>
            <a:pPr algn="ctr"/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9358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800" dirty="0">
                <a:ea typeface="Calibri"/>
                <a:cs typeface="Times New Roman"/>
              </a:rPr>
              <a:t>Для решения каких задач могут использоваться результаты педагогической диагностики?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58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12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500" dirty="0">
                <a:latin typeface="Times New Roman" pitchFamily="18" charset="0"/>
                <a:ea typeface="Calibri"/>
                <a:cs typeface="Times New Roman" pitchFamily="18" charset="0"/>
              </a:rPr>
              <a:t>Результаты педагогической диагностики</a:t>
            </a:r>
            <a:r>
              <a:rPr lang="ru-RU" sz="3500" dirty="0"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r>
              <a:rPr lang="ru-RU" sz="3500" dirty="0">
                <a:latin typeface="Times New Roman"/>
                <a:ea typeface="Times New Roman"/>
                <a:cs typeface="Times New Roman"/>
              </a:rPr>
              <a:t>могут использоваться для :  </a:t>
            </a:r>
            <a:endParaRPr lang="ru-RU" sz="3500" dirty="0" smtClean="0"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500" dirty="0" smtClean="0">
                <a:latin typeface="Times New Roman"/>
                <a:ea typeface="Times New Roman"/>
                <a:cs typeface="Times New Roman"/>
              </a:rPr>
              <a:t>1.индивидуализации </a:t>
            </a:r>
            <a:r>
              <a:rPr lang="ru-RU" sz="3500" dirty="0">
                <a:latin typeface="Times New Roman"/>
                <a:ea typeface="Times New Roman"/>
                <a:cs typeface="Times New Roman"/>
              </a:rPr>
              <a:t>образования, которая может предполагать поддержку ребенка, построение его образовательной траектории или коррекцию его развития в рамках профессиональной компетенции педагога;</a:t>
            </a:r>
            <a:endParaRPr lang="ru-RU" sz="3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500" dirty="0">
                <a:latin typeface="Times New Roman"/>
                <a:ea typeface="Times New Roman"/>
                <a:cs typeface="Times New Roman"/>
              </a:rPr>
              <a:t>2. оптимизации работы с группой детей.</a:t>
            </a:r>
            <a:endParaRPr lang="ru-RU" sz="3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ea typeface="Calibri"/>
                <a:cs typeface="Times New Roman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49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анкетирования педагогов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педагоги не участвуют в деятельности рабочей группы по  разработке ООПДО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методическая работа в ОУ   слабо способствует освоению педагогами ФГОС ДО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педагоги не занимаются анализом и проектированием РППС</a:t>
            </a:r>
          </a:p>
          <a:p>
            <a:r>
              <a:rPr lang="ru-RU" sz="2400" dirty="0"/>
              <a:t>в</a:t>
            </a:r>
            <a:r>
              <a:rPr lang="ru-RU" sz="2400" dirty="0" smtClean="0"/>
              <a:t> работе с детьми мало используются технология исследовательской деятельности, проблемно-диалогического обучения, портфолио, проектной деятельности</a:t>
            </a:r>
          </a:p>
          <a:p>
            <a:r>
              <a:rPr lang="ru-RU" sz="2400" dirty="0" smtClean="0"/>
              <a:t>Педагоги испытывают трудности в организации игровой деятельности детей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01116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dirty="0">
                <a:ea typeface="Calibri"/>
                <a:cs typeface="Times New Roman"/>
              </a:rPr>
              <a:t>Кем определяется степень обязательности проведения педагогом педагогической диагностики?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70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12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dirty="0">
                <a:ea typeface="Calibri"/>
                <a:cs typeface="Times New Roman"/>
              </a:rPr>
              <a:t>Степень обязательности проведения педагогом педагогической диагностики  определяется программой.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18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400" dirty="0">
                <a:ea typeface="Calibri"/>
                <a:cs typeface="Times New Roman"/>
              </a:rPr>
              <a:t>При каких условиях проведение педагогической диагностики  может быть вменено  в обязанность педагогу 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725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13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ea typeface="Calibri"/>
                <a:cs typeface="Times New Roman"/>
              </a:rPr>
              <a:t>Проведение педагогической диагностики не может быть вменено  в обязанность педагогу, если не созданы условия для ее проведения, включая обеспечение специального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37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800" dirty="0">
                <a:ea typeface="Calibri"/>
                <a:cs typeface="Times New Roman"/>
              </a:rPr>
              <a:t>С какой целью проводится психологическая диагностика? Кто ее проводит?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763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14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ea typeface="Calibri"/>
                <a:cs typeface="Times New Roman"/>
              </a:rPr>
              <a:t>Психологическую диагностику индивидуального развития ребенка проводят </a:t>
            </a:r>
            <a:r>
              <a:rPr lang="ru-RU" sz="3600" b="1" dirty="0">
                <a:ea typeface="Calibri"/>
                <a:cs typeface="Times New Roman"/>
              </a:rPr>
              <a:t>по мере необходимости</a:t>
            </a:r>
            <a:r>
              <a:rPr lang="ru-RU" sz="3600" dirty="0">
                <a:ea typeface="Calibri"/>
                <a:cs typeface="Times New Roman"/>
              </a:rPr>
              <a:t> квалифицированные специалисты – психологи и /или педагоги-психологи.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393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5400" dirty="0">
                <a:ea typeface="Calibri"/>
                <a:cs typeface="Times New Roman"/>
              </a:rPr>
              <a:t>Как используются результаты психологической диагностики?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30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15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dirty="0" smtClean="0">
                <a:ea typeface="Calibri"/>
                <a:cs typeface="Times New Roman"/>
              </a:rPr>
              <a:t>Результаты психологической диагностики </a:t>
            </a:r>
            <a:r>
              <a:rPr lang="ru-RU" sz="4000" dirty="0">
                <a:ea typeface="Calibri"/>
                <a:cs typeface="Times New Roman"/>
              </a:rPr>
              <a:t>используются для квалифицированной коррекции развития детей или для решения задач психологического  сопровождения развития ребенка.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400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Раскрыть в выступлении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Какие мероприятия дорожной карты  из проведенных  дали позитивные результаты в освоении ФГОС ДО?</a:t>
            </a:r>
          </a:p>
          <a:p>
            <a:r>
              <a:rPr lang="ru-RU" dirty="0"/>
              <a:t> </a:t>
            </a:r>
            <a:r>
              <a:rPr lang="ru-RU" dirty="0" smtClean="0"/>
              <a:t>Какой результат планировалось получить ?</a:t>
            </a:r>
          </a:p>
          <a:p>
            <a:r>
              <a:rPr lang="ru-RU" dirty="0" smtClean="0"/>
              <a:t>Что изменилось в работе образовательного учреждения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780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Вопросы  по теме «ФГОС ДО»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09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Вопрос 1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dirty="0" smtClean="0">
                <a:ea typeface="Calibri"/>
                <a:cs typeface="Times New Roman"/>
              </a:rPr>
              <a:t>Может </a:t>
            </a:r>
            <a:r>
              <a:rPr lang="ru-RU" sz="4000" dirty="0">
                <a:ea typeface="Calibri"/>
                <a:cs typeface="Times New Roman"/>
              </a:rPr>
              <a:t>ли организация самостоятельно разрабатывать  образовательную программу, не опираясь на примерную программу?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79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Ответ 1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sz="4000" dirty="0" smtClean="0">
                <a:ea typeface="Calibri"/>
                <a:cs typeface="Times New Roman"/>
              </a:rPr>
              <a:t>Организация </a:t>
            </a:r>
            <a:r>
              <a:rPr lang="ru-RU" sz="4000" dirty="0">
                <a:ea typeface="Calibri"/>
                <a:cs typeface="Times New Roman"/>
              </a:rPr>
              <a:t>может разрабатывать программы самостоятельно, не опираясь на какую- либо примерную программу.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2231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Вопрос 2.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dirty="0" smtClean="0">
                <a:ea typeface="Calibri"/>
                <a:cs typeface="Times New Roman"/>
              </a:rPr>
              <a:t>Что </a:t>
            </a:r>
            <a:r>
              <a:rPr lang="ru-RU" sz="4000" dirty="0">
                <a:ea typeface="Calibri"/>
                <a:cs typeface="Times New Roman"/>
              </a:rPr>
              <a:t>оценивается  при ознакомлении с примерными программами и какое решение может быть принято </a:t>
            </a:r>
            <a:r>
              <a:rPr lang="ru-RU" sz="4000" dirty="0" smtClean="0">
                <a:ea typeface="Calibri"/>
                <a:cs typeface="Times New Roman"/>
              </a:rPr>
              <a:t>коллективом при разработке ОП?</a:t>
            </a:r>
            <a:endParaRPr lang="ru-RU" sz="40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23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3000" dirty="0">
                <a:solidFill>
                  <a:prstClr val="black"/>
                </a:solidFill>
                <a:ea typeface="Calibri"/>
                <a:cs typeface="Times New Roman"/>
              </a:rPr>
              <a:t>Учреждение, ознакомившись с примерными программами, оценивает их пригодность для своей образовательной деятельности и принимает решение об использовании или неиспользовании этих программ при разработке 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24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185</TotalTime>
  <Words>887</Words>
  <Application>Microsoft Office PowerPoint</Application>
  <PresentationFormat>Экран (4:3)</PresentationFormat>
  <Paragraphs>88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Официальная</vt:lpstr>
      <vt:lpstr>Презентация PowerPoint</vt:lpstr>
      <vt:lpstr>Нормативные и методические документы по введению  ФГОС ДО</vt:lpstr>
      <vt:lpstr>Итоги анкетирования педагогов</vt:lpstr>
      <vt:lpstr>Раскрыть в выступлении</vt:lpstr>
      <vt:lpstr>Вопросы  по теме «ФГОС ДО»</vt:lpstr>
      <vt:lpstr>Вопрос 1</vt:lpstr>
      <vt:lpstr>Ответ 1</vt:lpstr>
      <vt:lpstr>Вопрос 2.</vt:lpstr>
      <vt:lpstr>Ответ 2</vt:lpstr>
      <vt:lpstr>Вопрос 3.</vt:lpstr>
      <vt:lpstr>Ответ 3</vt:lpstr>
      <vt:lpstr>Вопрос 4</vt:lpstr>
      <vt:lpstr>Ответ 4</vt:lpstr>
      <vt:lpstr>Вопрос 5</vt:lpstr>
      <vt:lpstr>Ответ 5</vt:lpstr>
      <vt:lpstr>Вопрос 6</vt:lpstr>
      <vt:lpstr>Ответ 6</vt:lpstr>
      <vt:lpstr>Вопрос 7</vt:lpstr>
      <vt:lpstr>Ответ 7</vt:lpstr>
      <vt:lpstr>Вопрос 8</vt:lpstr>
      <vt:lpstr>Ответ 8</vt:lpstr>
      <vt:lpstr>Вопрос 9</vt:lpstr>
      <vt:lpstr>Ответ 9</vt:lpstr>
      <vt:lpstr>Вопрос 10</vt:lpstr>
      <vt:lpstr>Ответ 10</vt:lpstr>
      <vt:lpstr>Вопрос 11</vt:lpstr>
      <vt:lpstr>Ответ 11</vt:lpstr>
      <vt:lpstr>Вопрос 12</vt:lpstr>
      <vt:lpstr>Ответ 12</vt:lpstr>
      <vt:lpstr>Вопрос 12</vt:lpstr>
      <vt:lpstr>Ответ 12</vt:lpstr>
      <vt:lpstr>Вопрос 13</vt:lpstr>
      <vt:lpstr>Ответ 13</vt:lpstr>
      <vt:lpstr>Вопрос 14</vt:lpstr>
      <vt:lpstr>Ответ 14</vt:lpstr>
      <vt:lpstr>Вопрос 15</vt:lpstr>
      <vt:lpstr>Ответ 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TENSOR</cp:lastModifiedBy>
  <cp:revision>17</cp:revision>
  <dcterms:modified xsi:type="dcterms:W3CDTF">2015-04-16T06:16:18Z</dcterms:modified>
</cp:coreProperties>
</file>